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59E33-37C1-48A1-856D-955518B649A5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3B31F-6159-45F9-AD25-8B9EAB0D9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5BD8-D04C-429D-80C6-5964EF85A017}" type="datetime1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23E-62C3-4470-ADC9-2A4BF5AF4302}" type="datetime1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1A65-0551-4C28-BD29-FFB07154B197}" type="datetime1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FC77-A5F0-49F3-AB93-59C8D6A5C215}" type="datetime1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67BB-E672-4110-8253-3D5C88CC0018}" type="datetime1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C93-7643-471A-9BF6-59462F434629}" type="datetime1">
              <a:rPr lang="ru-RU" smtClean="0"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A00F-8E15-48B0-8702-F33AE405912C}" type="datetime1">
              <a:rPr lang="ru-RU" smtClean="0"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144-853C-49F7-AC40-648553C280B9}" type="datetime1">
              <a:rPr lang="ru-RU" smtClean="0"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49F9-C296-43A0-8073-123F0380F851}" type="datetime1">
              <a:rPr lang="ru-RU" smtClean="0"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4CE6-8321-4DA9-9F01-E36D7EC1EA9A}" type="datetime1">
              <a:rPr lang="ru-RU" smtClean="0"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B9A-9BDF-423F-9731-C0AA1450614F}" type="datetime1">
              <a:rPr lang="ru-RU" smtClean="0"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72B9-3B9F-43D2-B261-F66A744BD622}" type="datetime1">
              <a:rPr lang="ru-RU" smtClean="0"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663E-152F-4814-ADE9-B02C5BFB6C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5"/>
            <a:ext cx="6696744" cy="4464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Цитаты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для вдохновения и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поддержки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99992" y="4725144"/>
            <a:ext cx="5012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Презентацию выполнила</a:t>
            </a:r>
          </a:p>
          <a:p>
            <a:r>
              <a:rPr lang="ru-RU" b="1" i="1" dirty="0" smtClean="0"/>
              <a:t>Деревнина Е.В.,</a:t>
            </a:r>
          </a:p>
          <a:p>
            <a:r>
              <a:rPr lang="ru-RU" b="1" i="1" dirty="0"/>
              <a:t>у</a:t>
            </a:r>
            <a:r>
              <a:rPr lang="ru-RU" b="1" i="1" dirty="0" smtClean="0"/>
              <a:t>читель  русского языка и литературы</a:t>
            </a:r>
          </a:p>
          <a:p>
            <a:r>
              <a:rPr lang="ru-RU" b="1" i="1" dirty="0" smtClean="0"/>
              <a:t>ГБОУ СОШ №13</a:t>
            </a:r>
          </a:p>
          <a:p>
            <a:r>
              <a:rPr lang="ru-RU" b="1" i="1" dirty="0" smtClean="0"/>
              <a:t>г.о. Чапаевск</a:t>
            </a:r>
            <a:endParaRPr lang="ru-RU" b="1" i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-cache-is0.pinimg.com/736x/ce/42/90/ce429089ff139e3d09e841ede6a48f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70503"/>
            <a:ext cx="7848872" cy="54318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-cache-ak1.pinimg.com/736x/e3/a6/74/e3a67456d9675aedab1cd3f314b97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52736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-cache-ec3.pinimg.com/736x/20/77/75/20777533e16837850eca4962f725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80728"/>
            <a:ext cx="7938146" cy="549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-cache-ec4.pinimg.com/736x/3d/e4/05/3de40557ff5e58bc60b43e2e659404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834097" cy="54216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-cache-ec4.pinimg.com/736x/0b/de/02/0bde023b8c2227423952c261b8dd9d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052736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-cache-ec3.pinimg.com/736x/fd/0b/04/fd0b04afa2c3908d7c34460cbc48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96752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-cache-is0.pinimg.com/736x/96/08/ff/9608ff724436fb6115e482c9cacd66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24744"/>
            <a:ext cx="7521947" cy="52055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-cache-is0.pinimg.com/736x/5b/0d/c8/5b0dc8913fd91a6df3f191840b256c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7730047" cy="53496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ia-cache-ec2.pinimg.com/736x/0d/eb/f4/0debf4617fe5586d633a4415ff45c2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80728"/>
            <a:ext cx="7730047" cy="53496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dia-cache-ak1.pinimg.com/736x/af/aa/11/afaa11cbce3090ef02a052ba789f8f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53" y="980728"/>
            <a:ext cx="7907788" cy="54726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ak1.pinimg.com/736x/5d/b8/e2/5db8e24d90e3d1883a7a7f10dbc27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7834097" cy="54216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dia-cache-ec3.pinimg.com/736x/e1/73/7e/e1737e5b6a000b7763750f6bb6f78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70503"/>
            <a:ext cx="7848872" cy="54318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260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Источник</a:t>
            </a:r>
          </a:p>
          <a:p>
            <a:r>
              <a:rPr lang="en-US" sz="2800" dirty="0" smtClean="0"/>
              <a:t>http://kluchimasterstva.ru/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cache-ec2.pinimg.com/736x/d1/35/02/d13502b114983663a75fdc5678e925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8495"/>
            <a:ext cx="7848872" cy="54318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cache-ec3.pinimg.com/736x/51/57/71/5157712b03551f86220f1037c319cd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52736"/>
            <a:ext cx="7730047" cy="53496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-cache-ak0.pinimg.com/736x/f4/fa/fb/f4fafb6bf251bb394174b17a5a23e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-cache-ak1.pinimg.com/736x/77/d0/84/77d08432fd441948f7fb77dd01a2a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7730047" cy="53496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-cache-ec3.pinimg.com/736x/3b/72/b9/3b72b99a06b92c09cf7519548b977a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-cache-ak0.pinimg.com/736x/b7/6c/40/b76c406822450214f3ea9ef191c4ab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-cache-ak1.pinimg.com/736x/07/e6/13/07e61336e7280cf929b6bb0b6ac1c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625997" cy="5277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92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2013-06-03T18:45:09Z</dcterms:created>
  <dcterms:modified xsi:type="dcterms:W3CDTF">2013-06-03T19:05:11Z</dcterms:modified>
</cp:coreProperties>
</file>