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1625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586" autoAdjust="0"/>
  </p:normalViewPr>
  <p:slideViewPr>
    <p:cSldViewPr snapToGrid="0">
      <p:cViewPr varScale="1">
        <p:scale>
          <a:sx n="32" d="100"/>
          <a:sy n="32" d="100"/>
        </p:scale>
        <p:origin x="108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0416"/>
            <a:ext cx="9144000" cy="5659496"/>
          </a:xfrm>
        </p:spPr>
        <p:txBody>
          <a:bodyPr anchor="b"/>
          <a:lstStyle>
            <a:lvl1pPr algn="ctr">
              <a:defRPr sz="1422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538172"/>
            <a:ext cx="9144000" cy="3924769"/>
          </a:xfrm>
        </p:spPr>
        <p:txBody>
          <a:bodyPr/>
          <a:lstStyle>
            <a:lvl1pPr marL="0" indent="0" algn="ctr">
              <a:buNone/>
              <a:defRPr sz="5689"/>
            </a:lvl1pPr>
            <a:lvl2pPr marL="1083724" indent="0" algn="ctr">
              <a:buNone/>
              <a:defRPr sz="4741"/>
            </a:lvl2pPr>
            <a:lvl3pPr marL="2167446" indent="0" algn="ctr">
              <a:buNone/>
              <a:defRPr sz="4267"/>
            </a:lvl3pPr>
            <a:lvl4pPr marL="3251168" indent="0" algn="ctr">
              <a:buNone/>
              <a:defRPr sz="3792"/>
            </a:lvl4pPr>
            <a:lvl5pPr marL="4334893" indent="0" algn="ctr">
              <a:buNone/>
              <a:defRPr sz="3792"/>
            </a:lvl5pPr>
            <a:lvl6pPr marL="5418615" indent="0" algn="ctr">
              <a:buNone/>
              <a:defRPr sz="3792"/>
            </a:lvl6pPr>
            <a:lvl7pPr marL="6502339" indent="0" algn="ctr">
              <a:buNone/>
              <a:defRPr sz="3792"/>
            </a:lvl7pPr>
            <a:lvl8pPr marL="7586061" indent="0" algn="ctr">
              <a:buNone/>
              <a:defRPr sz="3792"/>
            </a:lvl8pPr>
            <a:lvl9pPr marL="8669783" indent="0" algn="ctr">
              <a:buNone/>
              <a:defRPr sz="3792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0549-6120-495B-8394-A74322D773C1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B40-8951-433E-AF40-8CAF0E8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9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0549-6120-495B-8394-A74322D773C1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B40-8951-433E-AF40-8CAF0E8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3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4" y="865481"/>
            <a:ext cx="2628899" cy="137762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865481"/>
            <a:ext cx="7734301" cy="137762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0549-6120-495B-8394-A74322D773C1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B40-8951-433E-AF40-8CAF0E8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5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5049900"/>
            <a:ext cx="10363200" cy="34845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9211741"/>
            <a:ext cx="8534400" cy="41543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50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0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10445995"/>
            <a:ext cx="10363200" cy="3228623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6889999"/>
            <a:ext cx="10363200" cy="3555999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9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8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376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16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9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754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546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339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2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3793071"/>
            <a:ext cx="5384800" cy="10728208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2" y="3793071"/>
            <a:ext cx="5384800" cy="10728208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94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5" y="3638794"/>
            <a:ext cx="5386917" cy="151647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93" indent="0">
              <a:buNone/>
              <a:defRPr sz="3556" b="1"/>
            </a:lvl2pPr>
            <a:lvl3pPr marL="1625583" indent="0">
              <a:buNone/>
              <a:defRPr sz="3200" b="1"/>
            </a:lvl3pPr>
            <a:lvl4pPr marL="2438376" indent="0">
              <a:buNone/>
              <a:defRPr sz="2844" b="1"/>
            </a:lvl4pPr>
            <a:lvl5pPr marL="3251168" indent="0">
              <a:buNone/>
              <a:defRPr sz="2844" b="1"/>
            </a:lvl5pPr>
            <a:lvl6pPr marL="4063961" indent="0">
              <a:buNone/>
              <a:defRPr sz="2844" b="1"/>
            </a:lvl6pPr>
            <a:lvl7pPr marL="4876754" indent="0">
              <a:buNone/>
              <a:defRPr sz="2844" b="1"/>
            </a:lvl7pPr>
            <a:lvl8pPr marL="5689546" indent="0">
              <a:buNone/>
              <a:defRPr sz="2844" b="1"/>
            </a:lvl8pPr>
            <a:lvl9pPr marL="6502339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5" y="5155259"/>
            <a:ext cx="5386917" cy="9366016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3638794"/>
            <a:ext cx="5389033" cy="151647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93" indent="0">
              <a:buNone/>
              <a:defRPr sz="3556" b="1"/>
            </a:lvl2pPr>
            <a:lvl3pPr marL="1625583" indent="0">
              <a:buNone/>
              <a:defRPr sz="3200" b="1"/>
            </a:lvl3pPr>
            <a:lvl4pPr marL="2438376" indent="0">
              <a:buNone/>
              <a:defRPr sz="2844" b="1"/>
            </a:lvl4pPr>
            <a:lvl5pPr marL="3251168" indent="0">
              <a:buNone/>
              <a:defRPr sz="2844" b="1"/>
            </a:lvl5pPr>
            <a:lvl6pPr marL="4063961" indent="0">
              <a:buNone/>
              <a:defRPr sz="2844" b="1"/>
            </a:lvl6pPr>
            <a:lvl7pPr marL="4876754" indent="0">
              <a:buNone/>
              <a:defRPr sz="2844" b="1"/>
            </a:lvl7pPr>
            <a:lvl8pPr marL="5689546" indent="0">
              <a:buNone/>
              <a:defRPr sz="2844" b="1"/>
            </a:lvl8pPr>
            <a:lvl9pPr marL="6502339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5155259"/>
            <a:ext cx="5389033" cy="9366016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16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85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68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647238"/>
            <a:ext cx="4011085" cy="275448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647236"/>
            <a:ext cx="6815668" cy="13874045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3401724"/>
            <a:ext cx="4011085" cy="11119557"/>
          </a:xfrm>
        </p:spPr>
        <p:txBody>
          <a:bodyPr/>
          <a:lstStyle>
            <a:lvl1pPr marL="0" indent="0">
              <a:buNone/>
              <a:defRPr sz="2489"/>
            </a:lvl1pPr>
            <a:lvl2pPr marL="812793" indent="0">
              <a:buNone/>
              <a:defRPr sz="2133"/>
            </a:lvl2pPr>
            <a:lvl3pPr marL="1625583" indent="0">
              <a:buNone/>
              <a:defRPr sz="1777"/>
            </a:lvl3pPr>
            <a:lvl4pPr marL="2438376" indent="0">
              <a:buNone/>
              <a:defRPr sz="1600"/>
            </a:lvl4pPr>
            <a:lvl5pPr marL="3251168" indent="0">
              <a:buNone/>
              <a:defRPr sz="1600"/>
            </a:lvl5pPr>
            <a:lvl6pPr marL="4063961" indent="0">
              <a:buNone/>
              <a:defRPr sz="1600"/>
            </a:lvl6pPr>
            <a:lvl7pPr marL="4876754" indent="0">
              <a:buNone/>
              <a:defRPr sz="1600"/>
            </a:lvl7pPr>
            <a:lvl8pPr marL="5689546" indent="0">
              <a:buNone/>
              <a:defRPr sz="1600"/>
            </a:lvl8pPr>
            <a:lvl9pPr marL="6502339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4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0549-6120-495B-8394-A74322D773C1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B40-8951-433E-AF40-8CAF0E8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408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9" y="11379205"/>
            <a:ext cx="7315200" cy="134337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9" y="1452504"/>
            <a:ext cx="7315200" cy="9753600"/>
          </a:xfrm>
        </p:spPr>
        <p:txBody>
          <a:bodyPr/>
          <a:lstStyle>
            <a:lvl1pPr marL="0" indent="0">
              <a:buNone/>
              <a:defRPr sz="5689"/>
            </a:lvl1pPr>
            <a:lvl2pPr marL="812793" indent="0">
              <a:buNone/>
              <a:defRPr sz="4977"/>
            </a:lvl2pPr>
            <a:lvl3pPr marL="1625583" indent="0">
              <a:buNone/>
              <a:defRPr sz="4267"/>
            </a:lvl3pPr>
            <a:lvl4pPr marL="2438376" indent="0">
              <a:buNone/>
              <a:defRPr sz="3556"/>
            </a:lvl4pPr>
            <a:lvl5pPr marL="3251168" indent="0">
              <a:buNone/>
              <a:defRPr sz="3556"/>
            </a:lvl5pPr>
            <a:lvl6pPr marL="4063961" indent="0">
              <a:buNone/>
              <a:defRPr sz="3556"/>
            </a:lvl6pPr>
            <a:lvl7pPr marL="4876754" indent="0">
              <a:buNone/>
              <a:defRPr sz="3556"/>
            </a:lvl7pPr>
            <a:lvl8pPr marL="5689546" indent="0">
              <a:buNone/>
              <a:defRPr sz="3556"/>
            </a:lvl8pPr>
            <a:lvl9pPr marL="6502339" indent="0">
              <a:buNone/>
              <a:defRPr sz="355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9" y="12722584"/>
            <a:ext cx="7315200" cy="1907821"/>
          </a:xfrm>
        </p:spPr>
        <p:txBody>
          <a:bodyPr/>
          <a:lstStyle>
            <a:lvl1pPr marL="0" indent="0">
              <a:buNone/>
              <a:defRPr sz="2489"/>
            </a:lvl1pPr>
            <a:lvl2pPr marL="812793" indent="0">
              <a:buNone/>
              <a:defRPr sz="2133"/>
            </a:lvl2pPr>
            <a:lvl3pPr marL="1625583" indent="0">
              <a:buNone/>
              <a:defRPr sz="1777"/>
            </a:lvl3pPr>
            <a:lvl4pPr marL="2438376" indent="0">
              <a:buNone/>
              <a:defRPr sz="1600"/>
            </a:lvl4pPr>
            <a:lvl5pPr marL="3251168" indent="0">
              <a:buNone/>
              <a:defRPr sz="1600"/>
            </a:lvl5pPr>
            <a:lvl6pPr marL="4063961" indent="0">
              <a:buNone/>
              <a:defRPr sz="1600"/>
            </a:lvl6pPr>
            <a:lvl7pPr marL="4876754" indent="0">
              <a:buNone/>
              <a:defRPr sz="1600"/>
            </a:lvl7pPr>
            <a:lvl8pPr marL="5689546" indent="0">
              <a:buNone/>
              <a:defRPr sz="1600"/>
            </a:lvl8pPr>
            <a:lvl9pPr marL="6502339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58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651006"/>
            <a:ext cx="2743200" cy="138702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651006"/>
            <a:ext cx="8026400" cy="1387028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8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1422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10878737"/>
            <a:ext cx="10515600" cy="3555999"/>
          </a:xfrm>
        </p:spPr>
        <p:txBody>
          <a:bodyPr/>
          <a:lstStyle>
            <a:lvl1pPr marL="0" indent="0">
              <a:buNone/>
              <a:defRPr sz="5689">
                <a:solidFill>
                  <a:schemeClr val="tx1">
                    <a:tint val="75000"/>
                  </a:schemeClr>
                </a:solidFill>
              </a:defRPr>
            </a:lvl1pPr>
            <a:lvl2pPr marL="1083724" indent="0">
              <a:buNone/>
              <a:defRPr sz="4741">
                <a:solidFill>
                  <a:schemeClr val="tx1">
                    <a:tint val="75000"/>
                  </a:schemeClr>
                </a:solidFill>
              </a:defRPr>
            </a:lvl2pPr>
            <a:lvl3pPr marL="2167446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3pPr>
            <a:lvl4pPr marL="3251168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4pPr>
            <a:lvl5pPr marL="4334893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5pPr>
            <a:lvl6pPr marL="5418615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6pPr>
            <a:lvl7pPr marL="6502339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7pPr>
            <a:lvl8pPr marL="7586061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8pPr>
            <a:lvl9pPr marL="8669783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0549-6120-495B-8394-A74322D773C1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B40-8951-433E-AF40-8CAF0E8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8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3" y="4327411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4327411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0549-6120-495B-8394-A74322D773C1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B40-8951-433E-AF40-8CAF0E8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865485"/>
            <a:ext cx="10515600" cy="3142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3984979"/>
            <a:ext cx="5157787" cy="1952976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24" indent="0">
              <a:buNone/>
              <a:defRPr sz="4741" b="1"/>
            </a:lvl2pPr>
            <a:lvl3pPr marL="2167446" indent="0">
              <a:buNone/>
              <a:defRPr sz="4267" b="1"/>
            </a:lvl3pPr>
            <a:lvl4pPr marL="3251168" indent="0">
              <a:buNone/>
              <a:defRPr sz="3792" b="1"/>
            </a:lvl4pPr>
            <a:lvl5pPr marL="4334893" indent="0">
              <a:buNone/>
              <a:defRPr sz="3792" b="1"/>
            </a:lvl5pPr>
            <a:lvl6pPr marL="5418615" indent="0">
              <a:buNone/>
              <a:defRPr sz="3792" b="1"/>
            </a:lvl6pPr>
            <a:lvl7pPr marL="6502339" indent="0">
              <a:buNone/>
              <a:defRPr sz="3792" b="1"/>
            </a:lvl7pPr>
            <a:lvl8pPr marL="7586061" indent="0">
              <a:buNone/>
              <a:defRPr sz="3792" b="1"/>
            </a:lvl8pPr>
            <a:lvl9pPr marL="8669783" indent="0">
              <a:buNone/>
              <a:defRPr sz="379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5937961"/>
            <a:ext cx="5157787" cy="87338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4" y="3984979"/>
            <a:ext cx="5183188" cy="1952976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24" indent="0">
              <a:buNone/>
              <a:defRPr sz="4741" b="1"/>
            </a:lvl2pPr>
            <a:lvl3pPr marL="2167446" indent="0">
              <a:buNone/>
              <a:defRPr sz="4267" b="1"/>
            </a:lvl3pPr>
            <a:lvl4pPr marL="3251168" indent="0">
              <a:buNone/>
              <a:defRPr sz="3792" b="1"/>
            </a:lvl4pPr>
            <a:lvl5pPr marL="4334893" indent="0">
              <a:buNone/>
              <a:defRPr sz="3792" b="1"/>
            </a:lvl5pPr>
            <a:lvl6pPr marL="5418615" indent="0">
              <a:buNone/>
              <a:defRPr sz="3792" b="1"/>
            </a:lvl6pPr>
            <a:lvl7pPr marL="6502339" indent="0">
              <a:buNone/>
              <a:defRPr sz="3792" b="1"/>
            </a:lvl7pPr>
            <a:lvl8pPr marL="7586061" indent="0">
              <a:buNone/>
              <a:defRPr sz="3792" b="1"/>
            </a:lvl8pPr>
            <a:lvl9pPr marL="8669783" indent="0">
              <a:buNone/>
              <a:defRPr sz="379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4" y="5937961"/>
            <a:ext cx="5183188" cy="87338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0549-6120-495B-8394-A74322D773C1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B40-8951-433E-AF40-8CAF0E8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2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0549-6120-495B-8394-A74322D773C1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B40-8951-433E-AF40-8CAF0E8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8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0549-6120-495B-8394-A74322D773C1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B40-8951-433E-AF40-8CAF0E8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4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1083736"/>
            <a:ext cx="3932237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3" y="2340564"/>
            <a:ext cx="6172201" cy="11552296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4876803"/>
            <a:ext cx="3932237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24" indent="0">
              <a:buNone/>
              <a:defRPr sz="3319"/>
            </a:lvl2pPr>
            <a:lvl3pPr marL="2167446" indent="0">
              <a:buNone/>
              <a:defRPr sz="2844"/>
            </a:lvl3pPr>
            <a:lvl4pPr marL="3251168" indent="0">
              <a:buNone/>
              <a:defRPr sz="2371"/>
            </a:lvl4pPr>
            <a:lvl5pPr marL="4334893" indent="0">
              <a:buNone/>
              <a:defRPr sz="2371"/>
            </a:lvl5pPr>
            <a:lvl6pPr marL="5418615" indent="0">
              <a:buNone/>
              <a:defRPr sz="2371"/>
            </a:lvl6pPr>
            <a:lvl7pPr marL="6502339" indent="0">
              <a:buNone/>
              <a:defRPr sz="2371"/>
            </a:lvl7pPr>
            <a:lvl8pPr marL="7586061" indent="0">
              <a:buNone/>
              <a:defRPr sz="2371"/>
            </a:lvl8pPr>
            <a:lvl9pPr marL="8669783" indent="0">
              <a:buNone/>
              <a:defRPr sz="237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0549-6120-495B-8394-A74322D773C1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B40-8951-433E-AF40-8CAF0E8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9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3" y="1083736"/>
            <a:ext cx="3932237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3" y="2340564"/>
            <a:ext cx="6172201" cy="11552296"/>
          </a:xfrm>
        </p:spPr>
        <p:txBody>
          <a:bodyPr/>
          <a:lstStyle>
            <a:lvl1pPr marL="0" indent="0">
              <a:buNone/>
              <a:defRPr sz="7585"/>
            </a:lvl1pPr>
            <a:lvl2pPr marL="1083724" indent="0">
              <a:buNone/>
              <a:defRPr sz="6637"/>
            </a:lvl2pPr>
            <a:lvl3pPr marL="2167446" indent="0">
              <a:buNone/>
              <a:defRPr sz="5689"/>
            </a:lvl3pPr>
            <a:lvl4pPr marL="3251168" indent="0">
              <a:buNone/>
              <a:defRPr sz="4741"/>
            </a:lvl4pPr>
            <a:lvl5pPr marL="4334893" indent="0">
              <a:buNone/>
              <a:defRPr sz="4741"/>
            </a:lvl5pPr>
            <a:lvl6pPr marL="5418615" indent="0">
              <a:buNone/>
              <a:defRPr sz="4741"/>
            </a:lvl6pPr>
            <a:lvl7pPr marL="6502339" indent="0">
              <a:buNone/>
              <a:defRPr sz="4741"/>
            </a:lvl7pPr>
            <a:lvl8pPr marL="7586061" indent="0">
              <a:buNone/>
              <a:defRPr sz="4741"/>
            </a:lvl8pPr>
            <a:lvl9pPr marL="8669783" indent="0">
              <a:buNone/>
              <a:defRPr sz="474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3" y="4876803"/>
            <a:ext cx="3932237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24" indent="0">
              <a:buNone/>
              <a:defRPr sz="3319"/>
            </a:lvl2pPr>
            <a:lvl3pPr marL="2167446" indent="0">
              <a:buNone/>
              <a:defRPr sz="2844"/>
            </a:lvl3pPr>
            <a:lvl4pPr marL="3251168" indent="0">
              <a:buNone/>
              <a:defRPr sz="2371"/>
            </a:lvl4pPr>
            <a:lvl5pPr marL="4334893" indent="0">
              <a:buNone/>
              <a:defRPr sz="2371"/>
            </a:lvl5pPr>
            <a:lvl6pPr marL="5418615" indent="0">
              <a:buNone/>
              <a:defRPr sz="2371"/>
            </a:lvl6pPr>
            <a:lvl7pPr marL="6502339" indent="0">
              <a:buNone/>
              <a:defRPr sz="2371"/>
            </a:lvl7pPr>
            <a:lvl8pPr marL="7586061" indent="0">
              <a:buNone/>
              <a:defRPr sz="2371"/>
            </a:lvl8pPr>
            <a:lvl9pPr marL="8669783" indent="0">
              <a:buNone/>
              <a:defRPr sz="237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0549-6120-495B-8394-A74322D773C1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30B40-8951-433E-AF40-8CAF0E8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4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4" y="4327411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15066914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0549-6120-495B-8394-A74322D773C1}" type="datetimeFigureOut">
              <a:rPr lang="ru-RU" smtClean="0"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4" y="15066914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15066914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30B40-8951-433E-AF40-8CAF0E8D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3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67446" rtl="0" eaLnBrk="1" latinLnBrk="0" hangingPunct="1">
        <a:lnSpc>
          <a:spcPct val="90000"/>
        </a:lnSpc>
        <a:spcBef>
          <a:spcPct val="0"/>
        </a:spcBef>
        <a:buNone/>
        <a:defRPr sz="10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861" indent="-541861" algn="l" defTabSz="2167446" rtl="0" eaLnBrk="1" latinLnBrk="0" hangingPunct="1">
        <a:lnSpc>
          <a:spcPct val="90000"/>
        </a:lnSpc>
        <a:spcBef>
          <a:spcPts val="2371"/>
        </a:spcBef>
        <a:buFont typeface="Arial" panose="020B0604020202020204" pitchFamily="34" charset="0"/>
        <a:buChar char="•"/>
        <a:defRPr sz="6637" kern="1200">
          <a:solidFill>
            <a:schemeClr val="tx1"/>
          </a:solidFill>
          <a:latin typeface="+mn-lt"/>
          <a:ea typeface="+mn-ea"/>
          <a:cs typeface="+mn-cs"/>
        </a:defRPr>
      </a:lvl1pPr>
      <a:lvl2pPr marL="1625583" indent="-541861" algn="l" defTabSz="2167446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709307" indent="-541861" algn="l" defTabSz="2167446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3pPr>
      <a:lvl4pPr marL="3793031" indent="-541861" algn="l" defTabSz="2167446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876754" indent="-541861" algn="l" defTabSz="2167446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960478" indent="-541861" algn="l" defTabSz="2167446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200" indent="-541861" algn="l" defTabSz="2167446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7922" indent="-541861" algn="l" defTabSz="2167446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646" indent="-541861" algn="l" defTabSz="2167446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167446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24" algn="l" defTabSz="2167446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46" algn="l" defTabSz="2167446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68" algn="l" defTabSz="2167446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93" algn="l" defTabSz="2167446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615" algn="l" defTabSz="2167446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339" algn="l" defTabSz="2167446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6061" algn="l" defTabSz="2167446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783" algn="l" defTabSz="2167446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50996"/>
            <a:ext cx="10972800" cy="2709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793071"/>
            <a:ext cx="10972800" cy="1072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4" y="15066916"/>
            <a:ext cx="284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2" y="15066916"/>
            <a:ext cx="3860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15066916"/>
            <a:ext cx="284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7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625583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95" indent="-609595" algn="l" defTabSz="1625583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88" indent="-507997" algn="l" defTabSz="1625583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981" indent="-406397" algn="l" defTabSz="1625583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773" indent="-406397" algn="l" defTabSz="1625583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565" indent="-406397" algn="l" defTabSz="1625583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358" indent="-406397" algn="l" defTabSz="1625583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3151" indent="-406397" algn="l" defTabSz="1625583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942" indent="-406397" algn="l" defTabSz="1625583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735" indent="-406397" algn="l" defTabSz="1625583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58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93" algn="l" defTabSz="162558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83" algn="l" defTabSz="162558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376" algn="l" defTabSz="162558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168" algn="l" defTabSz="162558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961" algn="l" defTabSz="162558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754" algn="l" defTabSz="162558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546" algn="l" defTabSz="162558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339" algn="l" defTabSz="162558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095223" y="2106903"/>
            <a:ext cx="16382459" cy="121919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36" y="416063"/>
            <a:ext cx="11792040" cy="67540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79" y="4810137"/>
            <a:ext cx="9927443" cy="65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07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Анатольевна</dc:creator>
  <cp:lastModifiedBy>Анатольевна</cp:lastModifiedBy>
  <cp:revision>3</cp:revision>
  <dcterms:created xsi:type="dcterms:W3CDTF">2018-01-06T09:57:27Z</dcterms:created>
  <dcterms:modified xsi:type="dcterms:W3CDTF">2018-01-06T10:13:40Z</dcterms:modified>
</cp:coreProperties>
</file>